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12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Įregistruoti ūkio subjektai metų pradžioje</c:v>
                </c:pt>
              </c:strCache>
            </c:strRef>
          </c:tx>
          <c:marker>
            <c:symbol val="none"/>
          </c:marker>
          <c:cat>
            <c:numRef>
              <c:f>Lapas1!$A$2:$A$5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2019</c:v>
                </c:pt>
                <c:pt idx="2">
                  <c:v>2018</c:v>
                </c:pt>
              </c:numCache>
            </c:numRef>
          </c:cat>
          <c:val>
            <c:numRef>
              <c:f>Lapas1!$B$2:$B$5</c:f>
              <c:numCache>
                <c:formatCode>General</c:formatCode>
                <c:ptCount val="4"/>
                <c:pt idx="0">
                  <c:v>1520</c:v>
                </c:pt>
                <c:pt idx="1">
                  <c:v>1440</c:v>
                </c:pt>
                <c:pt idx="2">
                  <c:v>1349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8833664"/>
        <c:axId val="377059520"/>
      </c:lineChart>
      <c:catAx>
        <c:axId val="1588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7059520"/>
        <c:crosses val="autoZero"/>
        <c:auto val="1"/>
        <c:lblAlgn val="ctr"/>
        <c:lblOffset val="100"/>
        <c:noMultiLvlLbl val="0"/>
      </c:catAx>
      <c:valAx>
        <c:axId val="3770595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8833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Ūkio subjektų skaičius metų pradžioje</c:v>
                </c:pt>
              </c:strCache>
            </c:strRef>
          </c:tx>
          <c:marker>
            <c:symbol val="none"/>
          </c:marker>
          <c:cat>
            <c:strRef>
              <c:f>Lapas1!$A$2:$A$5</c:f>
              <c:strCache>
                <c:ptCount val="3"/>
                <c:pt idx="0">
                  <c:v>2020 m.</c:v>
                </c:pt>
                <c:pt idx="1">
                  <c:v>2019 m.</c:v>
                </c:pt>
                <c:pt idx="2">
                  <c:v>2018 m.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659</c:v>
                </c:pt>
                <c:pt idx="1">
                  <c:v>640</c:v>
                </c:pt>
                <c:pt idx="2">
                  <c:v>613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4012160"/>
        <c:axId val="383846080"/>
      </c:lineChart>
      <c:catAx>
        <c:axId val="154012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383846080"/>
        <c:crosses val="autoZero"/>
        <c:auto val="1"/>
        <c:lblAlgn val="ctr"/>
        <c:lblOffset val="100"/>
        <c:noMultiLvlLbl val="0"/>
      </c:catAx>
      <c:valAx>
        <c:axId val="38384608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4012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The majority are very small and small entities in the region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Lapas1!$A$2:$A$5</c:f>
              <c:strCache>
                <c:ptCount val="4"/>
                <c:pt idx="0">
                  <c:v>From 0 to 9 employees</c:v>
                </c:pt>
                <c:pt idx="1">
                  <c:v>From 10 to 19 employees</c:v>
                </c:pt>
                <c:pt idx="2">
                  <c:v>From 20 to 49 employees</c:v>
                </c:pt>
                <c:pt idx="3">
                  <c:v>From 100 to 999 employees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0.82499999999999996</c:v>
                </c:pt>
                <c:pt idx="1">
                  <c:v>8.4000000000000005E-2</c:v>
                </c:pt>
                <c:pt idx="2">
                  <c:v>5.6000000000000001E-2</c:v>
                </c:pt>
                <c:pt idx="3">
                  <c:v>1.2E-2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0.6787512151258871"/>
          <c:y val="0.25970362550467158"/>
          <c:w val="0.32124878487411296"/>
          <c:h val="0.514264919973937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5139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err="1" smtClean="0"/>
              <a:t>Registered</a:t>
            </a:r>
            <a:r>
              <a:rPr lang="lt-LT" dirty="0" smtClean="0"/>
              <a:t> </a:t>
            </a:r>
            <a:r>
              <a:rPr lang="lt-LT" dirty="0" err="1" smtClean="0"/>
              <a:t>b</a:t>
            </a:r>
            <a:r>
              <a:rPr lang="lt-LT" dirty="0" err="1" smtClean="0"/>
              <a:t>usiness</a:t>
            </a:r>
            <a:r>
              <a:rPr lang="lt-LT" dirty="0" smtClean="0"/>
              <a:t> </a:t>
            </a:r>
            <a:r>
              <a:rPr lang="lt-LT" dirty="0" err="1" smtClean="0"/>
              <a:t>entities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beginning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year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4894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546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err="1" smtClean="0"/>
              <a:t>Acting</a:t>
            </a:r>
            <a:r>
              <a:rPr lang="lt-LT" dirty="0" smtClean="0"/>
              <a:t> </a:t>
            </a:r>
            <a:r>
              <a:rPr lang="lt-LT" dirty="0" err="1" smtClean="0"/>
              <a:t>business</a:t>
            </a:r>
            <a:r>
              <a:rPr lang="lt-LT" dirty="0" smtClean="0"/>
              <a:t> </a:t>
            </a:r>
            <a:r>
              <a:rPr lang="lt-LT" dirty="0" err="1" smtClean="0"/>
              <a:t>entities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beginning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year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5370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686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majority are very small and small entities in the region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0178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739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570048"/>
              </p:ext>
            </p:extLst>
          </p:nvPr>
        </p:nvGraphicFramePr>
        <p:xfrm>
          <a:off x="0" y="-5676"/>
          <a:ext cx="9144000" cy="6863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8137"/>
                <a:gridCol w="4785863"/>
              </a:tblGrid>
              <a:tr h="937967">
                <a:tc>
                  <a:txBody>
                    <a:bodyPr/>
                    <a:lstStyle/>
                    <a:p>
                      <a:r>
                        <a:rPr lang="lt-LT" dirty="0" err="1" smtClean="0"/>
                        <a:t>Active</a:t>
                      </a:r>
                      <a:r>
                        <a:rPr lang="lt-LT" dirty="0" smtClean="0"/>
                        <a:t> </a:t>
                      </a:r>
                      <a:r>
                        <a:rPr lang="lt-LT" dirty="0" err="1" smtClean="0"/>
                        <a:t>business</a:t>
                      </a:r>
                      <a:r>
                        <a:rPr lang="lt-LT" dirty="0" smtClean="0"/>
                        <a:t> </a:t>
                      </a:r>
                      <a:r>
                        <a:rPr lang="lt-LT" dirty="0" err="1" smtClean="0"/>
                        <a:t>entities</a:t>
                      </a:r>
                      <a:r>
                        <a:rPr lang="lt-LT" dirty="0" smtClean="0"/>
                        <a:t> </a:t>
                      </a:r>
                      <a:r>
                        <a:rPr lang="lt-LT" dirty="0" err="1" smtClean="0"/>
                        <a:t>according</a:t>
                      </a:r>
                      <a:r>
                        <a:rPr lang="lt-LT" dirty="0" smtClean="0"/>
                        <a:t> to </a:t>
                      </a:r>
                      <a:r>
                        <a:rPr lang="lt-LT" dirty="0" err="1" smtClean="0"/>
                        <a:t>economic</a:t>
                      </a:r>
                      <a:r>
                        <a:rPr lang="lt-LT" dirty="0" smtClean="0"/>
                        <a:t> </a:t>
                      </a:r>
                      <a:r>
                        <a:rPr lang="lt-LT" dirty="0" err="1" smtClean="0"/>
                        <a:t>type</a:t>
                      </a:r>
                      <a:r>
                        <a:rPr lang="lt-LT" baseline="0" dirty="0" smtClean="0"/>
                        <a:t> </a:t>
                      </a:r>
                      <a:r>
                        <a:rPr lang="lt-LT" baseline="0" dirty="0" err="1" smtClean="0"/>
                        <a:t>of</a:t>
                      </a:r>
                      <a:r>
                        <a:rPr lang="lt-LT" baseline="0" dirty="0" smtClean="0"/>
                        <a:t> </a:t>
                      </a:r>
                      <a:r>
                        <a:rPr lang="lt-LT" baseline="0" dirty="0" err="1" smtClean="0"/>
                        <a:t>activity</a:t>
                      </a:r>
                      <a:r>
                        <a:rPr lang="lt-LT" baseline="0" dirty="0" smtClean="0"/>
                        <a:t> </a:t>
                      </a:r>
                      <a:r>
                        <a:rPr lang="lt-LT" baseline="0" dirty="0" err="1" smtClean="0"/>
                        <a:t>in</a:t>
                      </a:r>
                      <a:r>
                        <a:rPr lang="lt-LT" dirty="0" smtClean="0"/>
                        <a:t> </a:t>
                      </a:r>
                      <a:r>
                        <a:rPr lang="lt-LT" dirty="0" smtClean="0"/>
                        <a:t>2020 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659</a:t>
                      </a:r>
                      <a:endParaRPr lang="en-GB" dirty="0"/>
                    </a:p>
                  </a:txBody>
                  <a:tcPr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Agriculture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,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forestry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,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fishery</a:t>
                      </a:r>
                      <a:endParaRPr lang="lt-LT" sz="1200" b="1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Explotation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of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gravel-pit,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sand-pit</a:t>
                      </a:r>
                      <a:endParaRPr lang="lt-LT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Manufacturing</a:t>
                      </a:r>
                      <a:endParaRPr lang="en-GB" sz="1200" b="1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Electricitym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gas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,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steam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supply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,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air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conditioning</a:t>
                      </a:r>
                      <a:endParaRPr lang="lt-LT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84957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Water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supply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,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sewage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treatment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, 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waste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management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and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regenaration</a:t>
                      </a:r>
                      <a:endParaRPr lang="lt-LT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Construction</a:t>
                      </a:r>
                      <a:endParaRPr lang="en-GB" sz="1200" b="1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</a:tr>
              <a:tr h="384957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Wholesale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and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retail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trade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;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repair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of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motorcycles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and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motor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vehicles</a:t>
                      </a:r>
                      <a:endParaRPr lang="lt-LT" sz="1200" b="1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173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Transport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and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security</a:t>
                      </a:r>
                      <a:endParaRPr lang="en-GB" sz="1200" b="1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Accomodation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and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nutrition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service</a:t>
                      </a:r>
                      <a:endParaRPr lang="lt-LT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Information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and 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communication</a:t>
                      </a:r>
                      <a:endParaRPr lang="en-GB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Financial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and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insurance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activity</a:t>
                      </a:r>
                      <a:endParaRPr lang="lt-LT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Real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estate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operations</a:t>
                      </a:r>
                      <a:endParaRPr lang="en-GB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Proffesional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,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scientific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,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technical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activity</a:t>
                      </a:r>
                      <a:endParaRPr lang="lt-LT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Administration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and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customer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support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service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endParaRPr lang="lt-LT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Public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administration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and 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defence</a:t>
                      </a:r>
                      <a:r>
                        <a:rPr lang="en-GB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;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compulsory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social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insurance</a:t>
                      </a:r>
                      <a:endParaRPr lang="en-GB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Education</a:t>
                      </a:r>
                      <a:endParaRPr lang="en-GB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People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health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care and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social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work</a:t>
                      </a:r>
                      <a:endParaRPr lang="pt-BR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Artistic</a:t>
                      </a:r>
                      <a:r>
                        <a:rPr lang="lt-LT" sz="1200" b="0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,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entertainment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and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leisure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organization</a:t>
                      </a:r>
                      <a:r>
                        <a:rPr lang="lt-LT" sz="1200" b="0" i="0" u="none" strike="noStrike" baseline="0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0" i="0" u="none" strike="noStrike" baseline="0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activity</a:t>
                      </a:r>
                      <a:endParaRPr lang="lt-LT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Other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customer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support</a:t>
                      </a:r>
                      <a:r>
                        <a:rPr lang="lt-LT" sz="1200" b="1" i="0" u="none" strike="noStrike" dirty="0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lt-LT" sz="1200" b="1" i="0" u="none" strike="noStrike" dirty="0" err="1" smtClean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service</a:t>
                      </a:r>
                      <a:endParaRPr lang="en-GB" sz="1200" b="1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39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2898</TotalTime>
  <Words>155</Words>
  <Application>Microsoft Office PowerPoint</Application>
  <PresentationFormat>Demonstracija ekrane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5" baseType="lpstr">
      <vt:lpstr>Default Design</vt:lpstr>
      <vt:lpstr>Registered business entities in the beginning of the year</vt:lpstr>
      <vt:lpstr>Acting business entities in the beginning of the year</vt:lpstr>
      <vt:lpstr>The majority are very small and small entities in the region</vt:lpstr>
      <vt:lpstr>PowerPoint pristatymas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153</cp:revision>
  <dcterms:created xsi:type="dcterms:W3CDTF">2005-04-29T11:00:01Z</dcterms:created>
  <dcterms:modified xsi:type="dcterms:W3CDTF">2020-02-06T07:58:02Z</dcterms:modified>
</cp:coreProperties>
</file>